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57"/>
  </p:notesMasterIdLst>
  <p:sldIdLst>
    <p:sldId id="256" r:id="rId2"/>
    <p:sldId id="259" r:id="rId3"/>
    <p:sldId id="260" r:id="rId4"/>
    <p:sldId id="261" r:id="rId5"/>
    <p:sldId id="291" r:id="rId6"/>
    <p:sldId id="298" r:id="rId7"/>
    <p:sldId id="296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292" r:id="rId24"/>
    <p:sldId id="314" r:id="rId25"/>
    <p:sldId id="295" r:id="rId26"/>
    <p:sldId id="315" r:id="rId27"/>
    <p:sldId id="316" r:id="rId28"/>
    <p:sldId id="317" r:id="rId29"/>
    <p:sldId id="320" r:id="rId30"/>
    <p:sldId id="321" r:id="rId31"/>
    <p:sldId id="318" r:id="rId32"/>
    <p:sldId id="322" r:id="rId33"/>
    <p:sldId id="319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40" r:id="rId46"/>
    <p:sldId id="341" r:id="rId47"/>
    <p:sldId id="342" r:id="rId48"/>
    <p:sldId id="343" r:id="rId49"/>
    <p:sldId id="344" r:id="rId50"/>
    <p:sldId id="345" r:id="rId51"/>
    <p:sldId id="293" r:id="rId52"/>
    <p:sldId id="297" r:id="rId53"/>
    <p:sldId id="349" r:id="rId54"/>
    <p:sldId id="346" r:id="rId55"/>
    <p:sldId id="290" r:id="rId56"/>
  </p:sldIdLst>
  <p:sldSz cx="9144000" cy="5143500" type="screen16x9"/>
  <p:notesSz cx="6858000" cy="9144000"/>
  <p:embeddedFontLst>
    <p:embeddedFont>
      <p:font typeface="Bodoni MT" panose="02070603080606020203" pitchFamily="18" charset="0"/>
      <p:regular r:id="rId58"/>
      <p:bold r:id="rId59"/>
      <p:italic r:id="rId60"/>
      <p:boldItalic r:id="rId61"/>
    </p:embeddedFont>
    <p:embeddedFont>
      <p:font typeface="Play" panose="020B0604020202020204" charset="0"/>
      <p:regular r:id="rId62"/>
      <p:bold r:id="rId63"/>
    </p:embeddedFont>
    <p:embeddedFont>
      <p:font typeface="Source Sans Pro" panose="020B0503030403020204" pitchFamily="34" charset="0"/>
      <p:regular r:id="rId64"/>
      <p:bold r:id="rId65"/>
      <p:italic r:id="rId66"/>
      <p:boldItalic r:id="rId67"/>
    </p:embeddedFont>
    <p:embeddedFont>
      <p:font typeface="Source Sans Pro SemiBold" panose="020B0603030403020204" pitchFamily="3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11">
          <p15:clr>
            <a:srgbClr val="EA4335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574211-3112-43FE-9D6B-98D5B79C439C}">
  <a:tblStyle styleId="{61574211-3112-43FE-9D6B-98D5B79C43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158" y="-130"/>
      </p:cViewPr>
      <p:guideLst>
        <p:guide pos="5311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10b651380e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" name="Google Shape;2636;g10b651380e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10b651380e3_0_2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10b651380e3_0_2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141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806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10b651380e3_0_2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10b651380e3_0_2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0080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10b651380e3_0_2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10b651380e3_0_2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447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313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10b651380e3_0_2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10b651380e3_0_2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137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10b651380e3_0_2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10b651380e3_0_2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6090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457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10b651380e3_0_2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10b651380e3_0_2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782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10b651380e3_0_2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10b651380e3_0_2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257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10b651380e3_0_1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4" name="Google Shape;2664;g10b651380e3_0_1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10b651380e3_0_2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10b651380e3_0_2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619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693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10b651380e3_0_2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10b651380e3_0_2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110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319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305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10b651380e3_0_2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10b651380e3_0_2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2313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10b651380e3_0_2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10b651380e3_0_2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940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4686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441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447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6297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822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0061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1969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3127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2965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10b651380e3_0_2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10b651380e3_0_2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2744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10b651380e3_0_2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10b651380e3_0_2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9517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10b651380e3_0_2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10b651380e3_0_2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4592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7" name="Google Shape;3437;g10a69f07881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8" name="Google Shape;3438;g10a69f07881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10b651380e3_0_2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10b651380e3_0_2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964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062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10b651380e3_0_2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10b651380e3_0_2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357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10b651380e3_0_2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10b651380e3_0_2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255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10b651380e3_0_2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10b651380e3_0_2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170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flaticon.com/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freepik.com/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82800" y="1285125"/>
            <a:ext cx="6578400" cy="22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11600" y="3865700"/>
            <a:ext cx="47208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848" y="2185426"/>
            <a:ext cx="4088811" cy="4088811"/>
            <a:chOff x="-3640848" y="2185426"/>
            <a:chExt cx="4088811" cy="4088811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2722250" y="-1079764"/>
            <a:ext cx="3769563" cy="11358057"/>
            <a:chOff x="-2722250" y="-1079764"/>
            <a:chExt cx="3769563" cy="11358057"/>
          </a:xfrm>
        </p:grpSpPr>
        <p:sp>
          <p:nvSpPr>
            <p:cNvPr id="15" name="Google Shape;15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746900" y="-550225"/>
            <a:ext cx="1982975" cy="2013575"/>
            <a:chOff x="746900" y="-550225"/>
            <a:chExt cx="1982975" cy="2013575"/>
          </a:xfrm>
        </p:grpSpPr>
        <p:sp>
          <p:nvSpPr>
            <p:cNvPr id="30" name="Google Shape;30;p2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dist="19050" algn="bl" rotWithShape="0">
                <a:schemeClr val="accent1"/>
              </a:outerShdw>
            </a:effectLst>
          </p:spPr>
        </p:sp>
        <p:sp>
          <p:nvSpPr>
            <p:cNvPr id="31" name="Google Shape;31;p2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  <p:grpSp>
        <p:nvGrpSpPr>
          <p:cNvPr id="34" name="Google Shape;34;p2"/>
          <p:cNvGrpSpPr/>
          <p:nvPr/>
        </p:nvGrpSpPr>
        <p:grpSpPr>
          <a:xfrm>
            <a:off x="8129425" y="2555026"/>
            <a:ext cx="4222888" cy="4088811"/>
            <a:chOff x="8129425" y="2555026"/>
            <a:chExt cx="4222888" cy="4088811"/>
          </a:xfrm>
        </p:grpSpPr>
        <p:sp>
          <p:nvSpPr>
            <p:cNvPr id="35" name="Google Shape;35;p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8430775" y="-2181926"/>
            <a:ext cx="2504551" cy="4575301"/>
            <a:chOff x="8430775" y="-2181926"/>
            <a:chExt cx="2504551" cy="4575301"/>
          </a:xfrm>
        </p:grpSpPr>
        <p:sp>
          <p:nvSpPr>
            <p:cNvPr id="44" name="Google Shape;44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2"/>
          <p:cNvGrpSpPr/>
          <p:nvPr/>
        </p:nvGrpSpPr>
        <p:grpSpPr>
          <a:xfrm rot="10800000" flipH="1">
            <a:off x="4980106" y="-10605742"/>
            <a:ext cx="3769563" cy="11358057"/>
            <a:chOff x="-2722250" y="-1079764"/>
            <a:chExt cx="3769563" cy="11358057"/>
          </a:xfrm>
        </p:grpSpPr>
        <p:sp>
          <p:nvSpPr>
            <p:cNvPr id="49" name="Google Shape;49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subTitle" idx="1"/>
          </p:nvPr>
        </p:nvSpPr>
        <p:spPr>
          <a:xfrm>
            <a:off x="3137400" y="3519025"/>
            <a:ext cx="28692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title" idx="2" hasCustomPrompt="1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7" name="Google Shape;67;p3"/>
          <p:cNvSpPr/>
          <p:nvPr/>
        </p:nvSpPr>
        <p:spPr>
          <a:xfrm rot="-2716073">
            <a:off x="207070" y="4107647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 rot="-8083939" flipH="1">
            <a:off x="12612" y="120992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662964" y="106918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362076" y="-271875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592764" y="383151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 rot="-5400000">
            <a:off x="1128212" y="342898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rot="-5400000">
            <a:off x="1128212" y="4031264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rot="-5400000">
            <a:off x="1128212" y="3830506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rot="-5400000">
            <a:off x="1128212" y="362974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76;p3"/>
          <p:cNvGrpSpPr/>
          <p:nvPr/>
        </p:nvGrpSpPr>
        <p:grpSpPr>
          <a:xfrm>
            <a:off x="-1624871" y="-4592"/>
            <a:ext cx="5178842" cy="5178453"/>
            <a:chOff x="-1624871" y="-4592"/>
            <a:chExt cx="5178842" cy="5178453"/>
          </a:xfrm>
        </p:grpSpPr>
        <p:sp>
          <p:nvSpPr>
            <p:cNvPr id="77" name="Google Shape;77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3"/>
          <p:cNvSpPr/>
          <p:nvPr/>
        </p:nvSpPr>
        <p:spPr>
          <a:xfrm rot="-2716073">
            <a:off x="207058" y="4107647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"/>
          <p:cNvSpPr/>
          <p:nvPr/>
        </p:nvSpPr>
        <p:spPr>
          <a:xfrm rot="-8083939" flipH="1">
            <a:off x="12612" y="120992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3"/>
          <p:cNvGrpSpPr/>
          <p:nvPr/>
        </p:nvGrpSpPr>
        <p:grpSpPr>
          <a:xfrm>
            <a:off x="-1064015" y="2306598"/>
            <a:ext cx="3021722" cy="3146276"/>
            <a:chOff x="-1064015" y="2306598"/>
            <a:chExt cx="3021722" cy="3146276"/>
          </a:xfrm>
        </p:grpSpPr>
        <p:sp>
          <p:nvSpPr>
            <p:cNvPr id="82" name="Google Shape;82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3"/>
          <p:cNvSpPr/>
          <p:nvPr/>
        </p:nvSpPr>
        <p:spPr>
          <a:xfrm>
            <a:off x="662964" y="106918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362076" y="-271875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3"/>
          <p:cNvGrpSpPr/>
          <p:nvPr/>
        </p:nvGrpSpPr>
        <p:grpSpPr>
          <a:xfrm>
            <a:off x="758062" y="2741287"/>
            <a:ext cx="1247068" cy="1340554"/>
            <a:chOff x="758062" y="2741287"/>
            <a:chExt cx="1247068" cy="1340554"/>
          </a:xfrm>
        </p:grpSpPr>
        <p:sp>
          <p:nvSpPr>
            <p:cNvPr id="89" name="Google Shape;89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avLst/>
              <a:gdLst/>
              <a:ahLst/>
              <a:cxnLst/>
              <a:rect l="l" t="t" r="r" b="b"/>
              <a:pathLst>
                <a:path w="15866" h="15865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avLst/>
              <a:gdLst/>
              <a:ahLst/>
              <a:cxnLst/>
              <a:rect l="l" t="t" r="r" b="b"/>
              <a:pathLst>
                <a:path w="15866" h="15865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3"/>
          <p:cNvSpPr/>
          <p:nvPr/>
        </p:nvSpPr>
        <p:spPr>
          <a:xfrm>
            <a:off x="592751" y="383151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"/>
          <p:cNvSpPr/>
          <p:nvPr/>
        </p:nvSpPr>
        <p:spPr>
          <a:xfrm rot="-5400000">
            <a:off x="1128212" y="342898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"/>
          <p:cNvSpPr/>
          <p:nvPr/>
        </p:nvSpPr>
        <p:spPr>
          <a:xfrm rot="-5400000">
            <a:off x="1128212" y="4031264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"/>
          <p:cNvSpPr/>
          <p:nvPr/>
        </p:nvSpPr>
        <p:spPr>
          <a:xfrm rot="-5400000">
            <a:off x="1128212" y="3830506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"/>
          <p:cNvSpPr/>
          <p:nvPr/>
        </p:nvSpPr>
        <p:spPr>
          <a:xfrm rot="-5400000">
            <a:off x="1128212" y="362974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"/>
          <p:cNvSpPr/>
          <p:nvPr/>
        </p:nvSpPr>
        <p:spPr>
          <a:xfrm rot="8083927">
            <a:off x="7321480" y="1263046"/>
            <a:ext cx="881848" cy="881792"/>
          </a:xfrm>
          <a:custGeom>
            <a:avLst/>
            <a:gdLst/>
            <a:ahLst/>
            <a:cxnLst/>
            <a:rect l="l" t="t" r="r" b="b"/>
            <a:pathLst>
              <a:path w="15866" h="15865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"/>
          <p:cNvSpPr/>
          <p:nvPr/>
        </p:nvSpPr>
        <p:spPr>
          <a:xfrm rot="8083927">
            <a:off x="8055138" y="172755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"/>
          <p:cNvSpPr/>
          <p:nvPr/>
        </p:nvSpPr>
        <p:spPr>
          <a:xfrm rot="2716061" flipH="1">
            <a:off x="8054209" y="4352995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"/>
          <p:cNvSpPr/>
          <p:nvPr/>
        </p:nvSpPr>
        <p:spPr>
          <a:xfrm rot="10800000">
            <a:off x="8370636" y="398266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"/>
          <p:cNvSpPr/>
          <p:nvPr/>
        </p:nvSpPr>
        <p:spPr>
          <a:xfrm rot="10800000">
            <a:off x="8671524" y="5323724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"/>
          <p:cNvSpPr/>
          <p:nvPr/>
        </p:nvSpPr>
        <p:spPr>
          <a:xfrm rot="10800000">
            <a:off x="7709099" y="2310562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"/>
          <p:cNvSpPr/>
          <p:nvPr/>
        </p:nvSpPr>
        <p:spPr>
          <a:xfrm rot="10800000">
            <a:off x="8440836" y="122033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"/>
          <p:cNvSpPr/>
          <p:nvPr/>
        </p:nvSpPr>
        <p:spPr>
          <a:xfrm rot="5400000">
            <a:off x="7898265" y="161573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"/>
          <p:cNvSpPr/>
          <p:nvPr/>
        </p:nvSpPr>
        <p:spPr>
          <a:xfrm rot="5400000">
            <a:off x="7898265" y="1013462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"/>
          <p:cNvSpPr/>
          <p:nvPr/>
        </p:nvSpPr>
        <p:spPr>
          <a:xfrm rot="5400000">
            <a:off x="7898265" y="1214220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"/>
          <p:cNvSpPr/>
          <p:nvPr/>
        </p:nvSpPr>
        <p:spPr>
          <a:xfrm rot="5400000">
            <a:off x="7898265" y="141497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3"/>
          <p:cNvGrpSpPr/>
          <p:nvPr/>
        </p:nvGrpSpPr>
        <p:grpSpPr>
          <a:xfrm>
            <a:off x="5590029" y="-11612"/>
            <a:ext cx="5178842" cy="5178453"/>
            <a:chOff x="5590029" y="-11612"/>
            <a:chExt cx="5178842" cy="5178453"/>
          </a:xfrm>
        </p:grpSpPr>
        <p:sp>
          <p:nvSpPr>
            <p:cNvPr id="110" name="Google Shape;110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/>
          <p:nvPr/>
        </p:nvSpPr>
        <p:spPr>
          <a:xfrm rot="8083927">
            <a:off x="7321480" y="1263046"/>
            <a:ext cx="881848" cy="881792"/>
          </a:xfrm>
          <a:custGeom>
            <a:avLst/>
            <a:gdLst/>
            <a:ahLst/>
            <a:cxnLst/>
            <a:rect l="l" t="t" r="r" b="b"/>
            <a:pathLst>
              <a:path w="15866" h="15865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083927">
            <a:off x="8055150" y="172755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/>
          <p:nvPr/>
        </p:nvSpPr>
        <p:spPr>
          <a:xfrm rot="2716061" flipH="1">
            <a:off x="8054209" y="4352995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3"/>
          <p:cNvGrpSpPr/>
          <p:nvPr/>
        </p:nvGrpSpPr>
        <p:grpSpPr>
          <a:xfrm>
            <a:off x="7186293" y="-290625"/>
            <a:ext cx="3021722" cy="3146276"/>
            <a:chOff x="7186293" y="-290625"/>
            <a:chExt cx="3021722" cy="3146276"/>
          </a:xfrm>
        </p:grpSpPr>
        <p:sp>
          <p:nvSpPr>
            <p:cNvPr id="116" name="Google Shape;116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3"/>
          <p:cNvSpPr/>
          <p:nvPr/>
        </p:nvSpPr>
        <p:spPr>
          <a:xfrm rot="10800000">
            <a:off x="8370636" y="398266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"/>
          <p:cNvSpPr/>
          <p:nvPr/>
        </p:nvSpPr>
        <p:spPr>
          <a:xfrm rot="10800000">
            <a:off x="8671524" y="5323724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"/>
          <p:cNvSpPr/>
          <p:nvPr/>
        </p:nvSpPr>
        <p:spPr>
          <a:xfrm rot="10800000">
            <a:off x="7709099" y="2310562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"/>
          <p:cNvSpPr/>
          <p:nvPr/>
        </p:nvSpPr>
        <p:spPr>
          <a:xfrm rot="10800000">
            <a:off x="8440849" y="122033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"/>
          <p:cNvSpPr/>
          <p:nvPr/>
        </p:nvSpPr>
        <p:spPr>
          <a:xfrm rot="5400000">
            <a:off x="7898265" y="161573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"/>
          <p:cNvSpPr/>
          <p:nvPr/>
        </p:nvSpPr>
        <p:spPr>
          <a:xfrm rot="5400000">
            <a:off x="7898265" y="1013462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3"/>
          <p:cNvSpPr/>
          <p:nvPr/>
        </p:nvSpPr>
        <p:spPr>
          <a:xfrm rot="5400000">
            <a:off x="7898265" y="1214220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"/>
          <p:cNvSpPr/>
          <p:nvPr/>
        </p:nvSpPr>
        <p:spPr>
          <a:xfrm rot="5400000">
            <a:off x="7898265" y="141497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"/>
          <p:cNvSpPr txBox="1">
            <a:spLocks noGrp="1"/>
          </p:cNvSpPr>
          <p:nvPr>
            <p:ph type="title"/>
          </p:nvPr>
        </p:nvSpPr>
        <p:spPr>
          <a:xfrm>
            <a:off x="2344500" y="1378869"/>
            <a:ext cx="44550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536" name="Google Shape;536;p9"/>
          <p:cNvSpPr txBox="1">
            <a:spLocks noGrp="1"/>
          </p:cNvSpPr>
          <p:nvPr>
            <p:ph type="subTitle" idx="1"/>
          </p:nvPr>
        </p:nvSpPr>
        <p:spPr>
          <a:xfrm>
            <a:off x="2549400" y="2544981"/>
            <a:ext cx="4045200" cy="12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537" name="Google Shape;537;p9"/>
          <p:cNvSpPr/>
          <p:nvPr/>
        </p:nvSpPr>
        <p:spPr>
          <a:xfrm>
            <a:off x="577225" y="-591925"/>
            <a:ext cx="676500" cy="32406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cxnSp>
        <p:nvCxnSpPr>
          <p:cNvPr id="538" name="Google Shape;538;p9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539" name="Google Shape;539;p9"/>
          <p:cNvGrpSpPr/>
          <p:nvPr/>
        </p:nvGrpSpPr>
        <p:grpSpPr>
          <a:xfrm flipH="1">
            <a:off x="-2783025" y="2555026"/>
            <a:ext cx="4222888" cy="4088811"/>
            <a:chOff x="8129425" y="2555026"/>
            <a:chExt cx="4222888" cy="4088811"/>
          </a:xfrm>
        </p:grpSpPr>
        <p:sp>
          <p:nvSpPr>
            <p:cNvPr id="540" name="Google Shape;540;p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9"/>
          <p:cNvGrpSpPr/>
          <p:nvPr/>
        </p:nvGrpSpPr>
        <p:grpSpPr>
          <a:xfrm flipH="1">
            <a:off x="-2986745" y="907371"/>
            <a:ext cx="3769563" cy="11358057"/>
            <a:chOff x="-2722250" y="-1079764"/>
            <a:chExt cx="3769563" cy="11358057"/>
          </a:xfrm>
        </p:grpSpPr>
        <p:sp>
          <p:nvSpPr>
            <p:cNvPr id="549" name="Google Shape;549;p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563;p9"/>
          <p:cNvGrpSpPr/>
          <p:nvPr/>
        </p:nvGrpSpPr>
        <p:grpSpPr>
          <a:xfrm rot="10800000" flipH="1">
            <a:off x="8591775" y="-1202836"/>
            <a:ext cx="4222888" cy="4088811"/>
            <a:chOff x="8129425" y="2555026"/>
            <a:chExt cx="4222888" cy="4088811"/>
          </a:xfrm>
        </p:grpSpPr>
        <p:sp>
          <p:nvSpPr>
            <p:cNvPr id="564" name="Google Shape;564;p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2" name="Google Shape;572;p9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9"/>
          <p:cNvGrpSpPr/>
          <p:nvPr/>
        </p:nvGrpSpPr>
        <p:grpSpPr>
          <a:xfrm>
            <a:off x="824987" y="359239"/>
            <a:ext cx="117523" cy="719798"/>
            <a:chOff x="824987" y="359239"/>
            <a:chExt cx="117523" cy="719798"/>
          </a:xfrm>
        </p:grpSpPr>
        <p:sp>
          <p:nvSpPr>
            <p:cNvPr id="574" name="Google Shape;574;p9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" name="Google Shape;582;p9"/>
          <p:cNvSpPr/>
          <p:nvPr/>
        </p:nvSpPr>
        <p:spPr>
          <a:xfrm>
            <a:off x="577225" y="-591925"/>
            <a:ext cx="676500" cy="32406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sp>
        <p:nvSpPr>
          <p:cNvPr id="583" name="Google Shape;583;p9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4" name="Google Shape;584;p9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585" name="Google Shape;585;p9"/>
          <p:cNvGrpSpPr/>
          <p:nvPr/>
        </p:nvGrpSpPr>
        <p:grpSpPr>
          <a:xfrm>
            <a:off x="8202950" y="1983213"/>
            <a:ext cx="237939" cy="3223487"/>
            <a:chOff x="8202950" y="1983213"/>
            <a:chExt cx="237939" cy="3223487"/>
          </a:xfrm>
        </p:grpSpPr>
        <p:sp>
          <p:nvSpPr>
            <p:cNvPr id="586" name="Google Shape;586;p9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587" name="Google Shape;587;p9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589" name="Google Shape;589;p9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9"/>
          <p:cNvGrpSpPr/>
          <p:nvPr/>
        </p:nvGrpSpPr>
        <p:grpSpPr>
          <a:xfrm>
            <a:off x="7704114" y="-97112"/>
            <a:ext cx="261061" cy="3913266"/>
            <a:chOff x="7704114" y="-97112"/>
            <a:chExt cx="261061" cy="3913266"/>
          </a:xfrm>
        </p:grpSpPr>
        <p:sp>
          <p:nvSpPr>
            <p:cNvPr id="591" name="Google Shape;591;p9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592" name="Google Shape;592;p9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594" name="Google Shape;594;p9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13"/>
          <p:cNvSpPr txBox="1">
            <a:spLocks noGrp="1"/>
          </p:cNvSpPr>
          <p:nvPr>
            <p:ph type="subTitle" idx="1"/>
          </p:nvPr>
        </p:nvSpPr>
        <p:spPr>
          <a:xfrm>
            <a:off x="1975600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13"/>
          <p:cNvSpPr txBox="1">
            <a:spLocks noGrp="1"/>
          </p:cNvSpPr>
          <p:nvPr>
            <p:ph type="subTitle" idx="2"/>
          </p:nvPr>
        </p:nvSpPr>
        <p:spPr>
          <a:xfrm>
            <a:off x="1975600" y="30631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07" name="Google Shape;707;p13"/>
          <p:cNvSpPr txBox="1">
            <a:spLocks noGrp="1"/>
          </p:cNvSpPr>
          <p:nvPr>
            <p:ph type="title" idx="3" hasCustomPrompt="1"/>
          </p:nvPr>
        </p:nvSpPr>
        <p:spPr>
          <a:xfrm>
            <a:off x="1049261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08" name="Google Shape;708;p13"/>
          <p:cNvSpPr txBox="1">
            <a:spLocks noGrp="1"/>
          </p:cNvSpPr>
          <p:nvPr>
            <p:ph type="title" idx="4" hasCustomPrompt="1"/>
          </p:nvPr>
        </p:nvSpPr>
        <p:spPr>
          <a:xfrm>
            <a:off x="4904736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5" hasCustomPrompt="1"/>
          </p:nvPr>
        </p:nvSpPr>
        <p:spPr>
          <a:xfrm>
            <a:off x="1049261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6" hasCustomPrompt="1"/>
          </p:nvPr>
        </p:nvSpPr>
        <p:spPr>
          <a:xfrm>
            <a:off x="4904736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subTitle" idx="7"/>
          </p:nvPr>
        </p:nvSpPr>
        <p:spPr>
          <a:xfrm>
            <a:off x="1975600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13"/>
          <p:cNvSpPr txBox="1">
            <a:spLocks noGrp="1"/>
          </p:cNvSpPr>
          <p:nvPr>
            <p:ph type="subTitle" idx="8"/>
          </p:nvPr>
        </p:nvSpPr>
        <p:spPr>
          <a:xfrm>
            <a:off x="1975600" y="17328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13" name="Google Shape;713;p13"/>
          <p:cNvSpPr txBox="1">
            <a:spLocks noGrp="1"/>
          </p:cNvSpPr>
          <p:nvPr>
            <p:ph type="subTitle" idx="9"/>
          </p:nvPr>
        </p:nvSpPr>
        <p:spPr>
          <a:xfrm>
            <a:off x="5831075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13"/>
          <p:cNvSpPr txBox="1">
            <a:spLocks noGrp="1"/>
          </p:cNvSpPr>
          <p:nvPr>
            <p:ph type="subTitle" idx="13"/>
          </p:nvPr>
        </p:nvSpPr>
        <p:spPr>
          <a:xfrm>
            <a:off x="5831075" y="30631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4"/>
          </p:nvPr>
        </p:nvSpPr>
        <p:spPr>
          <a:xfrm>
            <a:off x="5831075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subTitle" idx="15"/>
          </p:nvPr>
        </p:nvSpPr>
        <p:spPr>
          <a:xfrm>
            <a:off x="5831075" y="17328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grpSp>
        <p:nvGrpSpPr>
          <p:cNvPr id="717" name="Google Shape;717;p13"/>
          <p:cNvGrpSpPr/>
          <p:nvPr/>
        </p:nvGrpSpPr>
        <p:grpSpPr>
          <a:xfrm>
            <a:off x="-3130987" y="-4899154"/>
            <a:ext cx="3721951" cy="12135923"/>
            <a:chOff x="-3170262" y="3452177"/>
            <a:chExt cx="3721951" cy="12135923"/>
          </a:xfrm>
        </p:grpSpPr>
        <p:sp>
          <p:nvSpPr>
            <p:cNvPr id="718" name="Google Shape;718;p1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13"/>
          <p:cNvGrpSpPr/>
          <p:nvPr/>
        </p:nvGrpSpPr>
        <p:grpSpPr>
          <a:xfrm flipH="1">
            <a:off x="6309193" y="4399246"/>
            <a:ext cx="3769563" cy="11358057"/>
            <a:chOff x="-2722250" y="-1079764"/>
            <a:chExt cx="3769563" cy="11358057"/>
          </a:xfrm>
        </p:grpSpPr>
        <p:sp>
          <p:nvSpPr>
            <p:cNvPr id="775" name="Google Shape;775;p1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13"/>
          <p:cNvGrpSpPr/>
          <p:nvPr/>
        </p:nvGrpSpPr>
        <p:grpSpPr>
          <a:xfrm>
            <a:off x="8626375" y="-2137135"/>
            <a:ext cx="618526" cy="5831511"/>
            <a:chOff x="8626375" y="-2137135"/>
            <a:chExt cx="618526" cy="5831511"/>
          </a:xfrm>
        </p:grpSpPr>
        <p:sp>
          <p:nvSpPr>
            <p:cNvPr id="790" name="Google Shape;790;p13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3"/>
            <p:cNvSpPr/>
            <p:nvPr/>
          </p:nvSpPr>
          <p:spPr>
            <a:xfrm rot="-5400000">
              <a:off x="8403006" y="1365179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3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3"/>
            <p:cNvSpPr/>
            <p:nvPr/>
          </p:nvSpPr>
          <p:spPr>
            <a:xfrm rot="-5400000">
              <a:off x="8403006" y="1365179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13"/>
          <p:cNvGrpSpPr/>
          <p:nvPr/>
        </p:nvGrpSpPr>
        <p:grpSpPr>
          <a:xfrm>
            <a:off x="851178" y="3217515"/>
            <a:ext cx="3146276" cy="3021722"/>
            <a:chOff x="851178" y="3217515"/>
            <a:chExt cx="3146276" cy="3021722"/>
          </a:xfrm>
        </p:grpSpPr>
        <p:sp>
          <p:nvSpPr>
            <p:cNvPr id="795" name="Google Shape;795;p13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3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3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3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4"/>
          <p:cNvSpPr txBox="1">
            <a:spLocks noGrp="1"/>
          </p:cNvSpPr>
          <p:nvPr>
            <p:ph type="title"/>
          </p:nvPr>
        </p:nvSpPr>
        <p:spPr>
          <a:xfrm>
            <a:off x="2832750" y="621225"/>
            <a:ext cx="34785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2232" name="Google Shape;2232;p34"/>
          <p:cNvGrpSpPr/>
          <p:nvPr/>
        </p:nvGrpSpPr>
        <p:grpSpPr>
          <a:xfrm rot="10800000" flipH="1">
            <a:off x="-1947251" y="-2064042"/>
            <a:ext cx="3721951" cy="12135923"/>
            <a:chOff x="-3170262" y="3452177"/>
            <a:chExt cx="3721951" cy="12135923"/>
          </a:xfrm>
        </p:grpSpPr>
        <p:sp>
          <p:nvSpPr>
            <p:cNvPr id="2233" name="Google Shape;2233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9" name="Google Shape;2289;p34"/>
          <p:cNvGrpSpPr/>
          <p:nvPr/>
        </p:nvGrpSpPr>
        <p:grpSpPr>
          <a:xfrm rot="10800000">
            <a:off x="-2665901" y="-1468542"/>
            <a:ext cx="3721951" cy="12135923"/>
            <a:chOff x="-3170262" y="3452177"/>
            <a:chExt cx="3721951" cy="12135923"/>
          </a:xfrm>
        </p:grpSpPr>
        <p:sp>
          <p:nvSpPr>
            <p:cNvPr id="2290" name="Google Shape;2290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6" name="Google Shape;2346;p34"/>
          <p:cNvGrpSpPr/>
          <p:nvPr/>
        </p:nvGrpSpPr>
        <p:grpSpPr>
          <a:xfrm flipH="1">
            <a:off x="7369299" y="-4760179"/>
            <a:ext cx="3721951" cy="12135923"/>
            <a:chOff x="-3170262" y="3452177"/>
            <a:chExt cx="3721951" cy="12135923"/>
          </a:xfrm>
        </p:grpSpPr>
        <p:sp>
          <p:nvSpPr>
            <p:cNvPr id="2347" name="Google Shape;2347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3" name="Google Shape;2403;p34"/>
          <p:cNvGrpSpPr/>
          <p:nvPr/>
        </p:nvGrpSpPr>
        <p:grpSpPr>
          <a:xfrm>
            <a:off x="8087949" y="-5355679"/>
            <a:ext cx="3721951" cy="12135923"/>
            <a:chOff x="-3170262" y="3452177"/>
            <a:chExt cx="3721951" cy="12135923"/>
          </a:xfrm>
        </p:grpSpPr>
        <p:sp>
          <p:nvSpPr>
            <p:cNvPr id="2404" name="Google Shape;2404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0" name="Google Shape;2460;p34"/>
          <p:cNvSpPr txBox="1"/>
          <p:nvPr/>
        </p:nvSpPr>
        <p:spPr>
          <a:xfrm>
            <a:off x="2832750" y="3481875"/>
            <a:ext cx="34785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including icons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infographics &amp; images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61" name="Google Shape;2461;p34"/>
          <p:cNvSpPr txBox="1">
            <a:spLocks noGrp="1"/>
          </p:cNvSpPr>
          <p:nvPr>
            <p:ph type="subTitle" idx="1"/>
          </p:nvPr>
        </p:nvSpPr>
        <p:spPr>
          <a:xfrm>
            <a:off x="2832750" y="2720657"/>
            <a:ext cx="3478500" cy="877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 SemiBold"/>
              <a:buNone/>
              <a:defRPr sz="16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 SemiBold"/>
              <a:buNone/>
              <a:defRPr sz="16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 SemiBold"/>
              <a:buNone/>
              <a:defRPr sz="16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 SemiBold"/>
              <a:buNone/>
              <a:defRPr sz="16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 SemiBold"/>
              <a:buNone/>
              <a:defRPr sz="16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 SemiBold"/>
              <a:buNone/>
              <a:defRPr sz="16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 SemiBold"/>
              <a:buNone/>
              <a:defRPr sz="16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 SemiBold"/>
              <a:buNone/>
              <a:defRPr sz="16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 SemiBold"/>
              <a:buNone/>
              <a:defRPr sz="16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2462" name="Google Shape;2462;p34"/>
          <p:cNvSpPr txBox="1">
            <a:spLocks noGrp="1"/>
          </p:cNvSpPr>
          <p:nvPr>
            <p:ph type="subTitle" idx="2"/>
          </p:nvPr>
        </p:nvSpPr>
        <p:spPr>
          <a:xfrm>
            <a:off x="2832750" y="4227600"/>
            <a:ext cx="3478500" cy="272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 SemiBold"/>
              <a:buNone/>
              <a:defRPr sz="1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 SemiBold"/>
              <a:buNone/>
              <a:defRPr sz="1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 SemiBold"/>
              <a:buNone/>
              <a:defRPr sz="1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 SemiBold"/>
              <a:buNone/>
              <a:defRPr sz="1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 SemiBold"/>
              <a:buNone/>
              <a:defRPr sz="1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 SemiBold"/>
              <a:buNone/>
              <a:defRPr sz="1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 SemiBold"/>
              <a:buNone/>
              <a:defRPr sz="1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 SemiBold"/>
              <a:buNone/>
              <a:defRPr sz="1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 SemiBold"/>
              <a:buNone/>
              <a:defRPr sz="1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35"/>
          <p:cNvSpPr/>
          <p:nvPr/>
        </p:nvSpPr>
        <p:spPr>
          <a:xfrm>
            <a:off x="577225" y="-591925"/>
            <a:ext cx="676500" cy="32406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cxnSp>
        <p:nvCxnSpPr>
          <p:cNvPr id="2465" name="Google Shape;2465;p35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466" name="Google Shape;2466;p35"/>
          <p:cNvGrpSpPr/>
          <p:nvPr/>
        </p:nvGrpSpPr>
        <p:grpSpPr>
          <a:xfrm flipH="1">
            <a:off x="-2783025" y="2555026"/>
            <a:ext cx="4222888" cy="4088811"/>
            <a:chOff x="8129425" y="2555026"/>
            <a:chExt cx="4222888" cy="4088811"/>
          </a:xfrm>
        </p:grpSpPr>
        <p:sp>
          <p:nvSpPr>
            <p:cNvPr id="2467" name="Google Shape;2467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5" name="Google Shape;2475;p35"/>
          <p:cNvGrpSpPr/>
          <p:nvPr/>
        </p:nvGrpSpPr>
        <p:grpSpPr>
          <a:xfrm flipH="1">
            <a:off x="-2986745" y="907371"/>
            <a:ext cx="3769563" cy="11358057"/>
            <a:chOff x="-2722250" y="-1079764"/>
            <a:chExt cx="3769563" cy="11358057"/>
          </a:xfrm>
        </p:grpSpPr>
        <p:sp>
          <p:nvSpPr>
            <p:cNvPr id="2476" name="Google Shape;2476;p3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0" name="Google Shape;2490;p35"/>
          <p:cNvGrpSpPr/>
          <p:nvPr/>
        </p:nvGrpSpPr>
        <p:grpSpPr>
          <a:xfrm rot="10800000" flipH="1">
            <a:off x="8591775" y="-1202836"/>
            <a:ext cx="4222888" cy="4088811"/>
            <a:chOff x="8129425" y="2555026"/>
            <a:chExt cx="4222888" cy="4088811"/>
          </a:xfrm>
        </p:grpSpPr>
        <p:sp>
          <p:nvSpPr>
            <p:cNvPr id="2491" name="Google Shape;2491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35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0" name="Google Shape;2500;p35"/>
          <p:cNvGrpSpPr/>
          <p:nvPr/>
        </p:nvGrpSpPr>
        <p:grpSpPr>
          <a:xfrm>
            <a:off x="824987" y="359239"/>
            <a:ext cx="117523" cy="719798"/>
            <a:chOff x="824987" y="359239"/>
            <a:chExt cx="117523" cy="719798"/>
          </a:xfrm>
        </p:grpSpPr>
        <p:sp>
          <p:nvSpPr>
            <p:cNvPr id="2501" name="Google Shape;2501;p35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5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5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5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5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5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5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5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9" name="Google Shape;2509;p35"/>
          <p:cNvSpPr/>
          <p:nvPr/>
        </p:nvSpPr>
        <p:spPr>
          <a:xfrm>
            <a:off x="577225" y="-591925"/>
            <a:ext cx="676500" cy="32406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sp>
        <p:nvSpPr>
          <p:cNvPr id="2510" name="Google Shape;2510;p35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11" name="Google Shape;2511;p35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512" name="Google Shape;2512;p35"/>
          <p:cNvGrpSpPr/>
          <p:nvPr/>
        </p:nvGrpSpPr>
        <p:grpSpPr>
          <a:xfrm>
            <a:off x="8202950" y="1983213"/>
            <a:ext cx="237939" cy="3223487"/>
            <a:chOff x="8202950" y="1983213"/>
            <a:chExt cx="237939" cy="3223487"/>
          </a:xfrm>
        </p:grpSpPr>
        <p:sp>
          <p:nvSpPr>
            <p:cNvPr id="2513" name="Google Shape;2513;p35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4" name="Google Shape;2514;p3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5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6" name="Google Shape;2516;p3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7" name="Google Shape;2517;p35"/>
          <p:cNvGrpSpPr/>
          <p:nvPr/>
        </p:nvGrpSpPr>
        <p:grpSpPr>
          <a:xfrm>
            <a:off x="7704114" y="-97112"/>
            <a:ext cx="261061" cy="3913266"/>
            <a:chOff x="7704114" y="-97112"/>
            <a:chExt cx="261061" cy="3913266"/>
          </a:xfrm>
        </p:grpSpPr>
        <p:sp>
          <p:nvSpPr>
            <p:cNvPr id="2518" name="Google Shape;2518;p35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9" name="Google Shape;2519;p35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5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21" name="Google Shape;2521;p35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36"/>
          <p:cNvSpPr/>
          <p:nvPr/>
        </p:nvSpPr>
        <p:spPr>
          <a:xfrm rot="10800000">
            <a:off x="7982776" y="-544214"/>
            <a:ext cx="267975" cy="1554325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524" name="Google Shape;2524;p36"/>
          <p:cNvGrpSpPr/>
          <p:nvPr/>
        </p:nvGrpSpPr>
        <p:grpSpPr>
          <a:xfrm>
            <a:off x="-2459612" y="638961"/>
            <a:ext cx="3769563" cy="11358057"/>
            <a:chOff x="-2722250" y="-1079764"/>
            <a:chExt cx="3769563" cy="11358057"/>
          </a:xfrm>
        </p:grpSpPr>
        <p:sp>
          <p:nvSpPr>
            <p:cNvPr id="2525" name="Google Shape;2525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9" name="Google Shape;2539;p36"/>
          <p:cNvGrpSpPr/>
          <p:nvPr/>
        </p:nvGrpSpPr>
        <p:grpSpPr>
          <a:xfrm>
            <a:off x="-444950" y="2746461"/>
            <a:ext cx="1158175" cy="2819114"/>
            <a:chOff x="-444950" y="2746461"/>
            <a:chExt cx="1158175" cy="2819114"/>
          </a:xfrm>
        </p:grpSpPr>
        <p:sp>
          <p:nvSpPr>
            <p:cNvPr id="2540" name="Google Shape;2540;p36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41" name="Google Shape;2541;p36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6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6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44" name="Google Shape;2544;p36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6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8" name="Google Shape;2548;p36"/>
          <p:cNvGrpSpPr/>
          <p:nvPr/>
        </p:nvGrpSpPr>
        <p:grpSpPr>
          <a:xfrm>
            <a:off x="8118013" y="1690211"/>
            <a:ext cx="3769563" cy="11358057"/>
            <a:chOff x="-2722250" y="-1079764"/>
            <a:chExt cx="3769563" cy="11358057"/>
          </a:xfrm>
        </p:grpSpPr>
        <p:sp>
          <p:nvSpPr>
            <p:cNvPr id="2549" name="Google Shape;2549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3" name="Google Shape;2563;p36"/>
          <p:cNvGrpSpPr/>
          <p:nvPr/>
        </p:nvGrpSpPr>
        <p:grpSpPr>
          <a:xfrm rot="-5400000" flipH="1">
            <a:off x="14326746" y="-8155174"/>
            <a:ext cx="5570272" cy="18162622"/>
            <a:chOff x="-3170262" y="3452177"/>
            <a:chExt cx="3721951" cy="12135923"/>
          </a:xfrm>
        </p:grpSpPr>
        <p:sp>
          <p:nvSpPr>
            <p:cNvPr id="2564" name="Google Shape;2564;p3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6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6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0" name="Google Shape;2620;p36"/>
          <p:cNvSpPr/>
          <p:nvPr/>
        </p:nvSpPr>
        <p:spPr>
          <a:xfrm rot="10800000">
            <a:off x="7982776" y="-544214"/>
            <a:ext cx="267975" cy="1554325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621" name="Google Shape;2621;p36"/>
          <p:cNvGrpSpPr/>
          <p:nvPr/>
        </p:nvGrpSpPr>
        <p:grpSpPr>
          <a:xfrm>
            <a:off x="8342610" y="-1257510"/>
            <a:ext cx="1632765" cy="4501735"/>
            <a:chOff x="8342610" y="-1257510"/>
            <a:chExt cx="1632765" cy="4501735"/>
          </a:xfrm>
        </p:grpSpPr>
        <p:sp>
          <p:nvSpPr>
            <p:cNvPr id="2622" name="Google Shape;2622;p36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6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624" name="Google Shape;2624;p36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625" name="Google Shape;2625;p36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6" name="Google Shape;2626;p36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36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80" r:id="rId6"/>
    <p:sldLayoutId id="2147483681" r:id="rId7"/>
    <p:sldLayoutId id="214748368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40"/>
          <p:cNvSpPr txBox="1">
            <a:spLocks noGrp="1"/>
          </p:cNvSpPr>
          <p:nvPr>
            <p:ph type="ctrTitle"/>
          </p:nvPr>
        </p:nvSpPr>
        <p:spPr>
          <a:xfrm>
            <a:off x="1282800" y="1285125"/>
            <a:ext cx="6578400" cy="22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1"/>
                </a:solidFill>
              </a:rPr>
              <a:t>PYTHON PROJECT :</a:t>
            </a:r>
            <a:br>
              <a:rPr lang="en" sz="4100" dirty="0"/>
            </a:br>
            <a:r>
              <a:rPr lang="en-US" sz="4000" dirty="0">
                <a:solidFill>
                  <a:schemeClr val="bg1"/>
                </a:solidFill>
              </a:rPr>
              <a:t>(SPORTS MARTIAL ARTS CATEGORY REGISTRATION SYSTEM)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639" name="Google Shape;2639;p40"/>
          <p:cNvSpPr txBox="1">
            <a:spLocks noGrp="1"/>
          </p:cNvSpPr>
          <p:nvPr>
            <p:ph type="subTitle" idx="1"/>
          </p:nvPr>
        </p:nvSpPr>
        <p:spPr>
          <a:xfrm>
            <a:off x="2211600" y="3865700"/>
            <a:ext cx="4720800" cy="1008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Bodoni MT" panose="02070603080606020203" pitchFamily="18" charset="0"/>
              </a:rPr>
              <a:t>Present By : </a:t>
            </a:r>
            <a:br>
              <a:rPr lang="en" sz="1600" dirty="0">
                <a:latin typeface="Bodoni MT" panose="02070603080606020203" pitchFamily="18" charset="0"/>
              </a:rPr>
            </a:br>
            <a:r>
              <a:rPr lang="en-US" sz="1600" b="1" dirty="0"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PUTERA</a:t>
            </a:r>
            <a:r>
              <a:rPr lang="en-US" sz="1600" b="1" spc="-10" dirty="0"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</a:t>
            </a:r>
            <a:r>
              <a:rPr lang="en-US" sz="1600" b="1" dirty="0"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NAQIB KHUSAIRI</a:t>
            </a:r>
            <a:r>
              <a:rPr lang="en-US" sz="1600" b="1" spc="-5" dirty="0"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 </a:t>
            </a:r>
            <a:r>
              <a:rPr lang="en-US" sz="1600" b="1" dirty="0"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BIN ASRI (10DDT21F1021)</a:t>
            </a:r>
            <a:br>
              <a:rPr lang="en-US" sz="1600" b="1" dirty="0">
                <a:effectLst/>
                <a:latin typeface="Bodoni MT" panose="02070603080606020203" pitchFamily="18" charset="0"/>
                <a:ea typeface="Calibri" panose="020F0502020204030204" pitchFamily="34" charset="0"/>
              </a:rPr>
            </a:br>
            <a:r>
              <a:rPr lang="en-US" sz="1600" b="1" dirty="0"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MOHAMAD ALIFF BIN AZIZAN (10DDT21F1014) </a:t>
            </a:r>
            <a:br>
              <a:rPr lang="en" sz="1600" dirty="0">
                <a:latin typeface="Bodoni MT" panose="02070603080606020203" pitchFamily="18" charset="0"/>
              </a:rPr>
            </a:br>
            <a:endParaRPr sz="1600" dirty="0">
              <a:latin typeface="Bodoni MT" panose="02070603080606020203" pitchFamily="18" charset="0"/>
            </a:endParaRPr>
          </a:p>
        </p:txBody>
      </p:sp>
      <p:cxnSp>
        <p:nvCxnSpPr>
          <p:cNvPr id="2640" name="Google Shape;2640;p40"/>
          <p:cNvCxnSpPr/>
          <p:nvPr/>
        </p:nvCxnSpPr>
        <p:spPr>
          <a:xfrm>
            <a:off x="2500475" y="3663720"/>
            <a:ext cx="4177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41" name="Google Shape;2641;p40"/>
          <p:cNvGrpSpPr/>
          <p:nvPr/>
        </p:nvGrpSpPr>
        <p:grpSpPr>
          <a:xfrm>
            <a:off x="2365175" y="3596070"/>
            <a:ext cx="4447650" cy="135300"/>
            <a:chOff x="2365175" y="3596070"/>
            <a:chExt cx="4447650" cy="135300"/>
          </a:xfrm>
        </p:grpSpPr>
        <p:sp>
          <p:nvSpPr>
            <p:cNvPr id="2642" name="Google Shape;2642;p40"/>
            <p:cNvSpPr/>
            <p:nvPr/>
          </p:nvSpPr>
          <p:spPr>
            <a:xfrm>
              <a:off x="2365175" y="35960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0"/>
            <p:cNvSpPr/>
            <p:nvPr/>
          </p:nvSpPr>
          <p:spPr>
            <a:xfrm>
              <a:off x="6677525" y="35960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44" name="Google Shape;2644;p40"/>
            <p:cNvCxnSpPr>
              <a:stCxn id="2642" idx="6"/>
              <a:endCxn id="2643" idx="2"/>
            </p:cNvCxnSpPr>
            <p:nvPr/>
          </p:nvCxnSpPr>
          <p:spPr>
            <a:xfrm>
              <a:off x="2500475" y="3663720"/>
              <a:ext cx="4177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98;p44">
            <a:extLst>
              <a:ext uri="{FF2B5EF4-FFF2-40B4-BE49-F238E27FC236}">
                <a16:creationId xmlns:a16="http://schemas.microsoft.com/office/drawing/2014/main" id="{47610EA2-5162-4F6D-B233-C8349845BE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5843" y="188810"/>
            <a:ext cx="7132314" cy="15546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comment for each code in the program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87E3F-B97B-44F1-8E1B-DA4BA6D85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88" r="28398"/>
          <a:stretch/>
        </p:blipFill>
        <p:spPr>
          <a:xfrm>
            <a:off x="1574419" y="1743456"/>
            <a:ext cx="1828800" cy="3174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E2F756-C288-4A6F-8A95-DA9951AEB0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130"/>
          <a:stretch/>
        </p:blipFill>
        <p:spPr>
          <a:xfrm>
            <a:off x="3694176" y="1872225"/>
            <a:ext cx="1828800" cy="2916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587983-DD0A-4E83-8EA5-4E8E983020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516"/>
          <a:stretch/>
        </p:blipFill>
        <p:spPr>
          <a:xfrm>
            <a:off x="5857660" y="1945377"/>
            <a:ext cx="1915931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7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1219212" y="2493098"/>
            <a:ext cx="6705552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r>
              <a:rPr lang="en-MY" dirty="0"/>
              <a:t>IRECTORY HANDLING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3099066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98;p44">
            <a:extLst>
              <a:ext uri="{FF2B5EF4-FFF2-40B4-BE49-F238E27FC236}">
                <a16:creationId xmlns:a16="http://schemas.microsoft.com/office/drawing/2014/main" id="{47610EA2-5162-4F6D-B233-C8349845BE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8246" y="91274"/>
            <a:ext cx="6827508" cy="1091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 the content of a directory. 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E89D4-03EF-4079-A8D1-55AE655AE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148" y="1550608"/>
            <a:ext cx="5349704" cy="1432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58E13B-79C1-4CC0-880D-708CF69FC8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105" b="86317"/>
          <a:stretch/>
        </p:blipFill>
        <p:spPr>
          <a:xfrm>
            <a:off x="1737964" y="3224463"/>
            <a:ext cx="5668072" cy="131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45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98;p44">
            <a:extLst>
              <a:ext uri="{FF2B5EF4-FFF2-40B4-BE49-F238E27FC236}">
                <a16:creationId xmlns:a16="http://schemas.microsoft.com/office/drawing/2014/main" id="{47610EA2-5162-4F6D-B233-C8349845BE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8246" y="91274"/>
            <a:ext cx="6827508" cy="1091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</a:t>
            </a:r>
            <a:r>
              <a:rPr lang="en-MY" dirty="0"/>
              <a:t>se Raising Exception Handling concept. 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3E9C7-9972-473C-8547-77FD01C221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23" r="44355"/>
          <a:stretch/>
        </p:blipFill>
        <p:spPr>
          <a:xfrm>
            <a:off x="1567497" y="2379047"/>
            <a:ext cx="3004503" cy="1804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A27862-EAA0-4625-BB34-D81DC638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104" y="1669542"/>
            <a:ext cx="2048020" cy="322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47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1219212" y="2493098"/>
            <a:ext cx="6705552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GUI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2760634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98;p44">
            <a:extLst>
              <a:ext uri="{FF2B5EF4-FFF2-40B4-BE49-F238E27FC236}">
                <a16:creationId xmlns:a16="http://schemas.microsoft.com/office/drawing/2014/main" id="{47610EA2-5162-4F6D-B233-C8349845BE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8246" y="91274"/>
            <a:ext cx="6827508" cy="1091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Windows, at least three windows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ACCEDF-BFBC-4A76-8EC0-6F1DC06CF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74" y="1869504"/>
            <a:ext cx="1536681" cy="2620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5D4A1A-644B-4F8B-AE5F-FB4204841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920" y="1858074"/>
            <a:ext cx="2519680" cy="2620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6DD378-4D95-40A0-883C-BF5B0B0E7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165" y="1858074"/>
            <a:ext cx="1944049" cy="26206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AF89DE-1A83-420E-9579-3221150B86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425" r="-1091"/>
          <a:stretch/>
        </p:blipFill>
        <p:spPr>
          <a:xfrm>
            <a:off x="6946779" y="1858074"/>
            <a:ext cx="1880460" cy="263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9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98;p44">
            <a:extLst>
              <a:ext uri="{FF2B5EF4-FFF2-40B4-BE49-F238E27FC236}">
                <a16:creationId xmlns:a16="http://schemas.microsoft.com/office/drawing/2014/main" id="{47610EA2-5162-4F6D-B233-C8349845BE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8246" y="469226"/>
            <a:ext cx="6827508" cy="1091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e suitable GUI and event in graphical windows. 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B6D39B-B770-4735-A85B-98694229A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412" r="36452"/>
          <a:stretch/>
        </p:blipFill>
        <p:spPr>
          <a:xfrm>
            <a:off x="165417" y="3109944"/>
            <a:ext cx="3431223" cy="9173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CD9A65-FDC8-4165-B3DF-6F115F933B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3725481" y="2090040"/>
            <a:ext cx="2699703" cy="2985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B71ECA-9DD8-4B1F-99D0-F5E532108F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258"/>
          <a:stretch/>
        </p:blipFill>
        <p:spPr>
          <a:xfrm>
            <a:off x="6554025" y="2785269"/>
            <a:ext cx="2577783" cy="124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93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1219212" y="2493098"/>
            <a:ext cx="6705552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DATABASE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2649949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98;p44">
            <a:extLst>
              <a:ext uri="{FF2B5EF4-FFF2-40B4-BE49-F238E27FC236}">
                <a16:creationId xmlns:a16="http://schemas.microsoft.com/office/drawing/2014/main" id="{47610EA2-5162-4F6D-B233-C8349845BE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8246" y="91274"/>
            <a:ext cx="6827508" cy="1091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 at least two tables in a database. 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08C41-692E-4116-94B3-51B47CFC9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35" y="1860085"/>
            <a:ext cx="8740929" cy="241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33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98;p44">
            <a:extLst>
              <a:ext uri="{FF2B5EF4-FFF2-40B4-BE49-F238E27FC236}">
                <a16:creationId xmlns:a16="http://schemas.microsoft.com/office/drawing/2014/main" id="{47610EA2-5162-4F6D-B233-C8349845BE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3780" y="135682"/>
            <a:ext cx="6564863" cy="1654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Basic requirement of database activity (Insert, Update, Delete and Select). Any SQL command to manipulate data like Search</a:t>
            </a:r>
            <a:endParaRPr sz="2800" dirty="0"/>
          </a:p>
        </p:txBody>
      </p:sp>
      <p:sp>
        <p:nvSpPr>
          <p:cNvPr id="6" name="Google Shape;2698;p44">
            <a:extLst>
              <a:ext uri="{FF2B5EF4-FFF2-40B4-BE49-F238E27FC236}">
                <a16:creationId xmlns:a16="http://schemas.microsoft.com/office/drawing/2014/main" id="{C72123CE-16DA-486E-8203-012629BEC6E0}"/>
              </a:ext>
            </a:extLst>
          </p:cNvPr>
          <p:cNvSpPr txBox="1">
            <a:spLocks/>
          </p:cNvSpPr>
          <p:nvPr/>
        </p:nvSpPr>
        <p:spPr>
          <a:xfrm>
            <a:off x="5350628" y="4312708"/>
            <a:ext cx="3005322" cy="69511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MY" dirty="0">
                <a:ln>
                  <a:solidFill>
                    <a:schemeClr val="bg1"/>
                  </a:solidFill>
                </a:ln>
                <a:solidFill>
                  <a:schemeClr val="bg2"/>
                </a:solidFill>
              </a:rPr>
              <a:t>Insert</a:t>
            </a:r>
          </a:p>
        </p:txBody>
      </p:sp>
      <p:sp>
        <p:nvSpPr>
          <p:cNvPr id="8" name="Google Shape;2698;p44">
            <a:extLst>
              <a:ext uri="{FF2B5EF4-FFF2-40B4-BE49-F238E27FC236}">
                <a16:creationId xmlns:a16="http://schemas.microsoft.com/office/drawing/2014/main" id="{479FD0F8-6B12-433E-BF49-B1C907BBBF71}"/>
              </a:ext>
            </a:extLst>
          </p:cNvPr>
          <p:cNvSpPr txBox="1">
            <a:spLocks/>
          </p:cNvSpPr>
          <p:nvPr/>
        </p:nvSpPr>
        <p:spPr>
          <a:xfrm>
            <a:off x="341952" y="2028117"/>
            <a:ext cx="3005322" cy="69511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MY" dirty="0">
                <a:ln>
                  <a:solidFill>
                    <a:schemeClr val="bg1"/>
                  </a:solidFill>
                </a:ln>
                <a:solidFill>
                  <a:schemeClr val="bg2"/>
                </a:solidFill>
              </a:rPr>
              <a:t>Select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AA8820-3D24-448C-B41B-8A1785076E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47" t="4039" r="34594" b="17876"/>
          <a:stretch/>
        </p:blipFill>
        <p:spPr>
          <a:xfrm>
            <a:off x="2893550" y="2375672"/>
            <a:ext cx="3005322" cy="225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11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6" name="Google Shape;2666;p43"/>
          <p:cNvGrpSpPr/>
          <p:nvPr/>
        </p:nvGrpSpPr>
        <p:grpSpPr>
          <a:xfrm>
            <a:off x="1053497" y="3073586"/>
            <a:ext cx="795537" cy="795537"/>
            <a:chOff x="851175" y="1582401"/>
            <a:chExt cx="964872" cy="964872"/>
          </a:xfrm>
        </p:grpSpPr>
        <p:sp>
          <p:nvSpPr>
            <p:cNvPr id="2667" name="Google Shape;266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9" name="Google Shape;2669;p43"/>
          <p:cNvGrpSpPr/>
          <p:nvPr/>
        </p:nvGrpSpPr>
        <p:grpSpPr>
          <a:xfrm>
            <a:off x="4908972" y="3073586"/>
            <a:ext cx="795537" cy="795537"/>
            <a:chOff x="851175" y="1582401"/>
            <a:chExt cx="964872" cy="964872"/>
          </a:xfrm>
        </p:grpSpPr>
        <p:sp>
          <p:nvSpPr>
            <p:cNvPr id="2670" name="Google Shape;2670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2" name="Google Shape;2672;p43"/>
          <p:cNvGrpSpPr/>
          <p:nvPr/>
        </p:nvGrpSpPr>
        <p:grpSpPr>
          <a:xfrm>
            <a:off x="4908972" y="1743274"/>
            <a:ext cx="795537" cy="795537"/>
            <a:chOff x="851175" y="1582401"/>
            <a:chExt cx="964872" cy="964872"/>
          </a:xfrm>
        </p:grpSpPr>
        <p:sp>
          <p:nvSpPr>
            <p:cNvPr id="2673" name="Google Shape;2673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43"/>
          <p:cNvGrpSpPr/>
          <p:nvPr/>
        </p:nvGrpSpPr>
        <p:grpSpPr>
          <a:xfrm>
            <a:off x="1053497" y="1743286"/>
            <a:ext cx="795537" cy="795537"/>
            <a:chOff x="851175" y="1582401"/>
            <a:chExt cx="964872" cy="964872"/>
          </a:xfrm>
        </p:grpSpPr>
        <p:sp>
          <p:nvSpPr>
            <p:cNvPr id="2676" name="Google Shape;2676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8" name="Google Shape;2678;p4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80" name="Google Shape;2680;p43"/>
          <p:cNvSpPr txBox="1">
            <a:spLocks noGrp="1"/>
          </p:cNvSpPr>
          <p:nvPr>
            <p:ph type="subTitle" idx="2"/>
          </p:nvPr>
        </p:nvSpPr>
        <p:spPr>
          <a:xfrm>
            <a:off x="1979827" y="3321050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CODING</a:t>
            </a:r>
            <a:endParaRPr dirty="0"/>
          </a:p>
        </p:txBody>
      </p:sp>
      <p:sp>
        <p:nvSpPr>
          <p:cNvPr id="2681" name="Google Shape;2681;p43"/>
          <p:cNvSpPr txBox="1">
            <a:spLocks noGrp="1"/>
          </p:cNvSpPr>
          <p:nvPr>
            <p:ph type="title" idx="3"/>
          </p:nvPr>
        </p:nvSpPr>
        <p:spPr>
          <a:xfrm>
            <a:off x="1049261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82" name="Google Shape;2682;p43"/>
          <p:cNvSpPr txBox="1">
            <a:spLocks noGrp="1"/>
          </p:cNvSpPr>
          <p:nvPr>
            <p:ph type="title" idx="4"/>
          </p:nvPr>
        </p:nvSpPr>
        <p:spPr>
          <a:xfrm>
            <a:off x="4904736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83" name="Google Shape;2683;p43"/>
          <p:cNvSpPr txBox="1">
            <a:spLocks noGrp="1"/>
          </p:cNvSpPr>
          <p:nvPr>
            <p:ph type="title" idx="5"/>
          </p:nvPr>
        </p:nvSpPr>
        <p:spPr>
          <a:xfrm>
            <a:off x="1049261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84" name="Google Shape;2684;p43"/>
          <p:cNvSpPr txBox="1">
            <a:spLocks noGrp="1"/>
          </p:cNvSpPr>
          <p:nvPr>
            <p:ph type="title" idx="6"/>
          </p:nvPr>
        </p:nvSpPr>
        <p:spPr>
          <a:xfrm>
            <a:off x="4904736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86" name="Google Shape;2686;p43"/>
          <p:cNvSpPr txBox="1">
            <a:spLocks noGrp="1"/>
          </p:cNvSpPr>
          <p:nvPr>
            <p:ph type="subTitle" idx="8"/>
          </p:nvPr>
        </p:nvSpPr>
        <p:spPr>
          <a:xfrm>
            <a:off x="1979827" y="20334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688" name="Google Shape;2688;p43"/>
          <p:cNvSpPr txBox="1">
            <a:spLocks noGrp="1"/>
          </p:cNvSpPr>
          <p:nvPr>
            <p:ph type="subTitle" idx="13"/>
          </p:nvPr>
        </p:nvSpPr>
        <p:spPr>
          <a:xfrm>
            <a:off x="5831075" y="3321050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</a:t>
            </a:r>
            <a:endParaRPr dirty="0"/>
          </a:p>
        </p:txBody>
      </p:sp>
      <p:sp>
        <p:nvSpPr>
          <p:cNvPr id="2690" name="Google Shape;2690;p43"/>
          <p:cNvSpPr txBox="1">
            <a:spLocks noGrp="1"/>
          </p:cNvSpPr>
          <p:nvPr>
            <p:ph type="subTitle" idx="15"/>
          </p:nvPr>
        </p:nvSpPr>
        <p:spPr>
          <a:xfrm>
            <a:off x="5831075" y="1846960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REQUIEMENT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98;p44">
            <a:extLst>
              <a:ext uri="{FF2B5EF4-FFF2-40B4-BE49-F238E27FC236}">
                <a16:creationId xmlns:a16="http://schemas.microsoft.com/office/drawing/2014/main" id="{47610EA2-5162-4F6D-B233-C8349845BE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3780" y="135682"/>
            <a:ext cx="6564863" cy="1654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Basic requirement of database activity (Insert, Update, Delete and Select). Any SQL command to manipulate data like Search</a:t>
            </a:r>
            <a:endParaRPr sz="2800" dirty="0"/>
          </a:p>
        </p:txBody>
      </p:sp>
      <p:sp>
        <p:nvSpPr>
          <p:cNvPr id="14" name="Google Shape;2698;p44">
            <a:extLst>
              <a:ext uri="{FF2B5EF4-FFF2-40B4-BE49-F238E27FC236}">
                <a16:creationId xmlns:a16="http://schemas.microsoft.com/office/drawing/2014/main" id="{760DB0F9-273F-4D60-9031-ADAB2601F6AB}"/>
              </a:ext>
            </a:extLst>
          </p:cNvPr>
          <p:cNvSpPr txBox="1">
            <a:spLocks/>
          </p:cNvSpPr>
          <p:nvPr/>
        </p:nvSpPr>
        <p:spPr>
          <a:xfrm>
            <a:off x="834903" y="2224195"/>
            <a:ext cx="3005322" cy="69511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MY" dirty="0">
                <a:ln>
                  <a:solidFill>
                    <a:schemeClr val="bg1"/>
                  </a:solidFill>
                </a:ln>
                <a:solidFill>
                  <a:schemeClr val="bg2"/>
                </a:solidFill>
              </a:rPr>
              <a:t>Delete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AEFFF5-5661-4C62-BC97-C93457944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92" r="40449" b="46209"/>
          <a:stretch/>
        </p:blipFill>
        <p:spPr>
          <a:xfrm>
            <a:off x="3389468" y="2668230"/>
            <a:ext cx="2530069" cy="156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30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1219212" y="2493098"/>
            <a:ext cx="6705552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OUTPUT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2983450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98;p44">
            <a:extLst>
              <a:ext uri="{FF2B5EF4-FFF2-40B4-BE49-F238E27FC236}">
                <a16:creationId xmlns:a16="http://schemas.microsoft.com/office/drawing/2014/main" id="{47610EA2-5162-4F6D-B233-C8349845BE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8246" y="91274"/>
            <a:ext cx="6827508" cy="1091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Must provide at least one receipt or report. 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1EE691-AB34-4E65-95F8-D823FFC60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25" r="-1091"/>
          <a:stretch/>
        </p:blipFill>
        <p:spPr>
          <a:xfrm>
            <a:off x="3261360" y="1402294"/>
            <a:ext cx="2621280" cy="366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08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CODING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2291304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SportMartialArtsRegSystem.py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940286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59612B-555F-487C-B9EC-ED06EF98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297" y="128841"/>
            <a:ext cx="5399405" cy="29838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7B00D3-6428-48AE-A762-92F2D5F931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583"/>
          <a:stretch/>
        </p:blipFill>
        <p:spPr>
          <a:xfrm>
            <a:off x="1872296" y="3112706"/>
            <a:ext cx="5399405" cy="190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02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7B00D3-6428-48AE-A762-92F2D5F931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015" b="-235"/>
          <a:stretch/>
        </p:blipFill>
        <p:spPr>
          <a:xfrm>
            <a:off x="1872297" y="55001"/>
            <a:ext cx="5399405" cy="1086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1C4098-D33C-4D31-B256-AEBAEFD55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297" y="1141281"/>
            <a:ext cx="5399405" cy="298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62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93188B-309D-484E-AA2A-67B659683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297" y="1792591"/>
            <a:ext cx="5399405" cy="124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06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Kategory</a:t>
            </a: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/Ktgory.py:</a:t>
            </a:r>
            <a:endParaRPr lang="en-US"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3668589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B1EEB7-B78E-4E86-A0A6-A39101AC8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297" y="77310"/>
            <a:ext cx="5399405" cy="2981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902C28-2CAE-4C29-A549-28BC88DCE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891"/>
          <a:stretch/>
        </p:blipFill>
        <p:spPr>
          <a:xfrm>
            <a:off x="1872297" y="3058635"/>
            <a:ext cx="5399405" cy="200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58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902C28-2CAE-4C29-A549-28BC88DCE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87" b="-461"/>
          <a:stretch/>
        </p:blipFill>
        <p:spPr>
          <a:xfrm>
            <a:off x="1872297" y="357507"/>
            <a:ext cx="5399405" cy="1031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72D3C9-9B5C-4D71-98D2-50F047CC5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296" y="1378306"/>
            <a:ext cx="5399405" cy="2978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0EA4E6-2820-4070-9CE0-844F5CB57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296" y="4356456"/>
            <a:ext cx="5399405" cy="44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20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Database/ BOXING.py:</a:t>
            </a:r>
            <a:endParaRPr lang="en-US"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732763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9CC10B-43FE-4673-9A1A-55EF95678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297" y="1248056"/>
            <a:ext cx="5399405" cy="277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60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Database/ KARATE.py: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1469941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12AEA5-DA98-4737-B0F9-2EDCB820E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297" y="1181100"/>
            <a:ext cx="539940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51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Database/ MMA.py: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563222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66CE4-26C9-40B1-A45D-75D6A1027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297" y="1204277"/>
            <a:ext cx="5399405" cy="273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95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Database/ MUAYTHAI.py: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3393775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E5DC21-6C60-4DF5-8518-F94627EFB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297" y="1221105"/>
            <a:ext cx="5399405" cy="270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4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Database/ SILAT.py: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3906401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p45"/>
          <p:cNvSpPr txBox="1">
            <a:spLocks noGrp="1"/>
          </p:cNvSpPr>
          <p:nvPr>
            <p:ph type="title"/>
          </p:nvPr>
        </p:nvSpPr>
        <p:spPr>
          <a:xfrm>
            <a:off x="2344500" y="1378869"/>
            <a:ext cx="44550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710" name="Google Shape;2710;p45"/>
          <p:cNvSpPr txBox="1">
            <a:spLocks noGrp="1"/>
          </p:cNvSpPr>
          <p:nvPr>
            <p:ph type="subTitle" idx="1"/>
          </p:nvPr>
        </p:nvSpPr>
        <p:spPr>
          <a:xfrm>
            <a:off x="2549400" y="2544981"/>
            <a:ext cx="4045200" cy="12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Sports Martial Arts Category Registration System is a system that organizers can use to manage the registration process for Martial Arts competitions. Competitors can easily register using this system.</a:t>
            </a:r>
          </a:p>
        </p:txBody>
      </p:sp>
      <p:cxnSp>
        <p:nvCxnSpPr>
          <p:cNvPr id="2711" name="Google Shape;2711;p45"/>
          <p:cNvCxnSpPr>
            <a:stCxn id="2712" idx="6"/>
            <a:endCxn id="2713" idx="2"/>
          </p:cNvCxnSpPr>
          <p:nvPr/>
        </p:nvCxnSpPr>
        <p:spPr>
          <a:xfrm>
            <a:off x="2493738" y="2349927"/>
            <a:ext cx="41706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714" name="Google Shape;2714;p45"/>
          <p:cNvGrpSpPr/>
          <p:nvPr/>
        </p:nvGrpSpPr>
        <p:grpSpPr>
          <a:xfrm>
            <a:off x="2358438" y="2282277"/>
            <a:ext cx="4441050" cy="135300"/>
            <a:chOff x="2358438" y="2282277"/>
            <a:chExt cx="4441050" cy="135300"/>
          </a:xfrm>
        </p:grpSpPr>
        <p:sp>
          <p:nvSpPr>
            <p:cNvPr id="2712" name="Google Shape;2712;p45"/>
            <p:cNvSpPr/>
            <p:nvPr/>
          </p:nvSpPr>
          <p:spPr>
            <a:xfrm>
              <a:off x="2358438" y="2282277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5"/>
            <p:cNvSpPr/>
            <p:nvPr/>
          </p:nvSpPr>
          <p:spPr>
            <a:xfrm>
              <a:off x="6664188" y="2282277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15" name="Google Shape;2715;p45"/>
            <p:cNvCxnSpPr>
              <a:stCxn id="2712" idx="6"/>
              <a:endCxn id="2713" idx="2"/>
            </p:cNvCxnSpPr>
            <p:nvPr/>
          </p:nvCxnSpPr>
          <p:spPr>
            <a:xfrm>
              <a:off x="2493738" y="2349927"/>
              <a:ext cx="41706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45FA6-8788-4821-B95F-02ADCAA8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297" y="1201737"/>
            <a:ext cx="5399405" cy="2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153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Database/ TAEKWONDO.py: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1909607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C808B9-14E9-40FB-9F2B-3B0A1C639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297" y="1219200"/>
            <a:ext cx="539940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53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SMARS/ BOXING.py:</a:t>
            </a:r>
            <a:endParaRPr lang="en-US"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2695109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412C18-B433-4FBC-A4A7-C8C529E5E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297" y="13750"/>
            <a:ext cx="5399405" cy="29165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316841-749C-473D-A7BB-28513DABA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395"/>
          <a:stretch/>
        </p:blipFill>
        <p:spPr>
          <a:xfrm>
            <a:off x="1872297" y="2930305"/>
            <a:ext cx="5399405" cy="210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21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316841-749C-473D-A7BB-28513DABA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317" b="-148"/>
          <a:stretch/>
        </p:blipFill>
        <p:spPr>
          <a:xfrm>
            <a:off x="1872297" y="55001"/>
            <a:ext cx="5399405" cy="776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F412C4-087B-48C5-8A6D-00005C62D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296" y="825022"/>
            <a:ext cx="5399405" cy="29165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C40237-6ACF-4AD1-B882-BF826828AC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589"/>
          <a:stretch/>
        </p:blipFill>
        <p:spPr>
          <a:xfrm>
            <a:off x="1872296" y="3741578"/>
            <a:ext cx="5399405" cy="134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890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C40237-6ACF-4AD1-B882-BF826828AC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382"/>
          <a:stretch/>
        </p:blipFill>
        <p:spPr>
          <a:xfrm>
            <a:off x="1872297" y="48126"/>
            <a:ext cx="5399405" cy="1620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972DC7-DE3D-48C1-B397-CA914D61A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297" y="1668149"/>
            <a:ext cx="5399405" cy="292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35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FE2DE6-791A-4F89-821A-66E37BD6B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296" y="53962"/>
            <a:ext cx="5399405" cy="2934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CAFF25-A301-41AB-905C-DB4B84335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623"/>
          <a:stretch/>
        </p:blipFill>
        <p:spPr>
          <a:xfrm>
            <a:off x="1872295" y="2988297"/>
            <a:ext cx="5399405" cy="210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CAFF25-A301-41AB-905C-DB4B843350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469"/>
          <a:stretch/>
        </p:blipFill>
        <p:spPr>
          <a:xfrm>
            <a:off x="1872297" y="89378"/>
            <a:ext cx="5399405" cy="886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83F2B8-C897-407E-8671-FA8FE6E31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297" y="975758"/>
            <a:ext cx="5399405" cy="2903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4C00FF-973A-4E81-9D20-27FB99ED07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381"/>
          <a:stretch/>
        </p:blipFill>
        <p:spPr>
          <a:xfrm>
            <a:off x="1872297" y="3878978"/>
            <a:ext cx="5399405" cy="117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15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4C00FF-973A-4E81-9D20-27FB99ED0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20"/>
          <a:stretch/>
        </p:blipFill>
        <p:spPr>
          <a:xfrm>
            <a:off x="1872297" y="76487"/>
            <a:ext cx="5399405" cy="1717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981CF-62B2-4420-B0AA-BCC8CFC0F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297" y="1794403"/>
            <a:ext cx="5399405" cy="289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83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1219212" y="2493098"/>
            <a:ext cx="6705552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REQUIEMENT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20462993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784EE0-0AD5-41EF-8D1B-11E742A6F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431" y="48126"/>
            <a:ext cx="4548810" cy="244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3610FF-7CB4-4552-B314-05B38E700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431" y="2496126"/>
            <a:ext cx="4548810" cy="2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37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2035039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CC4AFD-E848-495E-A3B8-62BD57299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496" y="423227"/>
            <a:ext cx="2519680" cy="42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767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DAB64B-E671-4328-9EE2-F128C1ED3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4" y="84582"/>
            <a:ext cx="2519680" cy="2620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AACE4E-38D6-4770-ACBE-EAF68E25E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477" y="84582"/>
            <a:ext cx="2519045" cy="2651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EED4DF-020C-4C13-B546-D3373E27B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695" y="84582"/>
            <a:ext cx="2519680" cy="34055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C8D033-7AE6-41B6-B322-9CBC77833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706" y="2164207"/>
            <a:ext cx="1845673" cy="2651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627BF5-B0C6-4F3E-9B9B-0A51B35571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2802" y="3351530"/>
            <a:ext cx="23774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670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D2780-E752-4D96-8CCF-879C68F23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81" y="210947"/>
            <a:ext cx="5399405" cy="3526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4DF26B-678C-462F-9981-464C77C37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179" y="4060253"/>
            <a:ext cx="5399405" cy="63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34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Google Shape;3440;p74"/>
          <p:cNvSpPr txBox="1">
            <a:spLocks noGrp="1"/>
          </p:cNvSpPr>
          <p:nvPr>
            <p:ph type="title"/>
          </p:nvPr>
        </p:nvSpPr>
        <p:spPr>
          <a:xfrm>
            <a:off x="2832750" y="2023763"/>
            <a:ext cx="3478500" cy="7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grpSp>
        <p:nvGrpSpPr>
          <p:cNvPr id="3450" name="Google Shape;3450;p74"/>
          <p:cNvGrpSpPr/>
          <p:nvPr/>
        </p:nvGrpSpPr>
        <p:grpSpPr>
          <a:xfrm>
            <a:off x="2939100" y="2884158"/>
            <a:ext cx="3265800" cy="135300"/>
            <a:chOff x="2939100" y="1481620"/>
            <a:chExt cx="3265800" cy="135300"/>
          </a:xfrm>
        </p:grpSpPr>
        <p:cxnSp>
          <p:nvCxnSpPr>
            <p:cNvPr id="3451" name="Google Shape;3451;p74"/>
            <p:cNvCxnSpPr>
              <a:stCxn id="3452" idx="6"/>
              <a:endCxn id="3453" idx="2"/>
            </p:cNvCxnSpPr>
            <p:nvPr/>
          </p:nvCxnSpPr>
          <p:spPr>
            <a:xfrm>
              <a:off x="3074400" y="1549270"/>
              <a:ext cx="2995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  <p:sp>
          <p:nvSpPr>
            <p:cNvPr id="3452" name="Google Shape;3452;p74"/>
            <p:cNvSpPr/>
            <p:nvPr/>
          </p:nvSpPr>
          <p:spPr>
            <a:xfrm>
              <a:off x="2939100" y="14816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74"/>
            <p:cNvSpPr/>
            <p:nvPr/>
          </p:nvSpPr>
          <p:spPr>
            <a:xfrm>
              <a:off x="6069600" y="14816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54" name="Google Shape;3454;p74"/>
            <p:cNvCxnSpPr>
              <a:stCxn id="3452" idx="6"/>
              <a:endCxn id="3453" idx="2"/>
            </p:cNvCxnSpPr>
            <p:nvPr/>
          </p:nvCxnSpPr>
          <p:spPr>
            <a:xfrm>
              <a:off x="3074400" y="1549270"/>
              <a:ext cx="2995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D8A3B3C-697C-4268-A775-FC818ACC8140}"/>
              </a:ext>
            </a:extLst>
          </p:cNvPr>
          <p:cNvSpPr/>
          <p:nvPr/>
        </p:nvSpPr>
        <p:spPr>
          <a:xfrm>
            <a:off x="2688198" y="3245089"/>
            <a:ext cx="3863856" cy="11000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1219212" y="2493098"/>
            <a:ext cx="6705552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3345257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98;p44">
            <a:extLst>
              <a:ext uri="{FF2B5EF4-FFF2-40B4-BE49-F238E27FC236}">
                <a16:creationId xmlns:a16="http://schemas.microsoft.com/office/drawing/2014/main" id="{47610EA2-5162-4F6D-B233-C8349845BE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8246" y="91274"/>
            <a:ext cx="6827508" cy="1091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</a:t>
            </a:r>
            <a:r>
              <a:rPr lang="en-MY" dirty="0"/>
              <a:t>se Object-Oriented Python concept.</a:t>
            </a:r>
            <a:endParaRPr dirty="0"/>
          </a:p>
        </p:txBody>
      </p:sp>
      <p:sp>
        <p:nvSpPr>
          <p:cNvPr id="4" name="Google Shape;2698;p44">
            <a:extLst>
              <a:ext uri="{FF2B5EF4-FFF2-40B4-BE49-F238E27FC236}">
                <a16:creationId xmlns:a16="http://schemas.microsoft.com/office/drawing/2014/main" id="{C6C3D635-19DA-421C-9780-F31970725F6C}"/>
              </a:ext>
            </a:extLst>
          </p:cNvPr>
          <p:cNvSpPr txBox="1">
            <a:spLocks/>
          </p:cNvSpPr>
          <p:nvPr/>
        </p:nvSpPr>
        <p:spPr>
          <a:xfrm>
            <a:off x="3069339" y="1426298"/>
            <a:ext cx="3005322" cy="69511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MY" dirty="0">
                <a:ln>
                  <a:solidFill>
                    <a:schemeClr val="bg1"/>
                  </a:solidFill>
                </a:ln>
                <a:solidFill>
                  <a:schemeClr val="bg2"/>
                </a:solidFill>
              </a:rPr>
              <a:t>function</a:t>
            </a:r>
            <a:r>
              <a:rPr lang="en-MY" dirty="0">
                <a:ln>
                  <a:solidFill>
                    <a:schemeClr val="bg1"/>
                  </a:solidFill>
                </a:ln>
                <a:solidFill>
                  <a:schemeClr val="bg2"/>
                </a:solidFill>
                <a:sym typeface="Wingdings" panose="05000000000000000000" pitchFamily="2" charset="2"/>
              </a:rPr>
              <a:t>()</a:t>
            </a:r>
            <a:endParaRPr lang="en-MY" dirty="0">
              <a:ln>
                <a:solidFill>
                  <a:schemeClr val="bg1"/>
                </a:solidFill>
              </a:ln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DB46E-41FC-481D-BF54-55B244970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484" y="2218001"/>
            <a:ext cx="4943031" cy="272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6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98;p44">
            <a:extLst>
              <a:ext uri="{FF2B5EF4-FFF2-40B4-BE49-F238E27FC236}">
                <a16:creationId xmlns:a16="http://schemas.microsoft.com/office/drawing/2014/main" id="{47610EA2-5162-4F6D-B233-C8349845BE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8246" y="91274"/>
            <a:ext cx="6827508" cy="1091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Import and use Modules. 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F1468D-47F8-40E2-842E-40777851AE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105" b="86317"/>
          <a:stretch/>
        </p:blipFill>
        <p:spPr>
          <a:xfrm>
            <a:off x="1737964" y="2151567"/>
            <a:ext cx="5668072" cy="131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23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98;p44">
            <a:extLst>
              <a:ext uri="{FF2B5EF4-FFF2-40B4-BE49-F238E27FC236}">
                <a16:creationId xmlns:a16="http://schemas.microsoft.com/office/drawing/2014/main" id="{47610EA2-5162-4F6D-B233-C8349845BE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5843" y="188810"/>
            <a:ext cx="7132314" cy="15546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D</a:t>
            </a:r>
            <a:r>
              <a:rPr lang="en-US" dirty="0" err="1"/>
              <a:t>efine</a:t>
            </a:r>
            <a:r>
              <a:rPr lang="en-US" dirty="0"/>
              <a:t> the component of Object-Oriented Python at code</a:t>
            </a:r>
            <a:endParaRPr dirty="0"/>
          </a:p>
        </p:txBody>
      </p:sp>
      <p:sp>
        <p:nvSpPr>
          <p:cNvPr id="5" name="Google Shape;2698;p44">
            <a:extLst>
              <a:ext uri="{FF2B5EF4-FFF2-40B4-BE49-F238E27FC236}">
                <a16:creationId xmlns:a16="http://schemas.microsoft.com/office/drawing/2014/main" id="{BD1E7E8F-A310-4703-A59C-440AFC544A3D}"/>
              </a:ext>
            </a:extLst>
          </p:cNvPr>
          <p:cNvSpPr txBox="1">
            <a:spLocks/>
          </p:cNvSpPr>
          <p:nvPr/>
        </p:nvSpPr>
        <p:spPr>
          <a:xfrm>
            <a:off x="265179" y="1743456"/>
            <a:ext cx="3005322" cy="69511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lay"/>
              <a:buNone/>
              <a:defRPr sz="45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en-MY" dirty="0">
                <a:ln>
                  <a:solidFill>
                    <a:schemeClr val="bg1"/>
                  </a:solidFill>
                </a:ln>
                <a:solidFill>
                  <a:schemeClr val="bg2"/>
                </a:solidFill>
              </a:rPr>
              <a:t>function</a:t>
            </a:r>
            <a:r>
              <a:rPr lang="en-MY" dirty="0">
                <a:ln>
                  <a:solidFill>
                    <a:schemeClr val="bg1"/>
                  </a:solidFill>
                </a:ln>
                <a:solidFill>
                  <a:schemeClr val="bg2"/>
                </a:solidFill>
                <a:sym typeface="Wingdings" panose="05000000000000000000" pitchFamily="2" charset="2"/>
              </a:rPr>
              <a:t>()</a:t>
            </a:r>
            <a:endParaRPr lang="en-MY" dirty="0">
              <a:ln>
                <a:solidFill>
                  <a:schemeClr val="bg1"/>
                </a:solidFill>
              </a:ln>
              <a:solidFill>
                <a:schemeClr val="bg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87E3F-B97B-44F1-8E1B-DA4BA6D85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126" y="2102441"/>
            <a:ext cx="4943031" cy="272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07933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 &amp; Mathematics Major For College: Computer Science &amp; Programming by Slidesgo">
  <a:themeElements>
    <a:clrScheme name="Simple Light">
      <a:dk1>
        <a:srgbClr val="000304"/>
      </a:dk1>
      <a:lt1>
        <a:srgbClr val="FFFFFF"/>
      </a:lt1>
      <a:dk2>
        <a:srgbClr val="00A4FF"/>
      </a:dk2>
      <a:lt2>
        <a:srgbClr val="E63B00"/>
      </a:lt2>
      <a:accent1>
        <a:srgbClr val="00E9FF"/>
      </a:accent1>
      <a:accent2>
        <a:srgbClr val="FFFFFF"/>
      </a:accent2>
      <a:accent3>
        <a:srgbClr val="91A7A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288</Words>
  <Application>Microsoft Office PowerPoint</Application>
  <PresentationFormat>On-screen Show (16:9)</PresentationFormat>
  <Paragraphs>67</Paragraphs>
  <Slides>55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Source Sans Pro</vt:lpstr>
      <vt:lpstr>Source Sans Pro SemiBold</vt:lpstr>
      <vt:lpstr>Bodoni MT</vt:lpstr>
      <vt:lpstr>Play</vt:lpstr>
      <vt:lpstr>Courier New</vt:lpstr>
      <vt:lpstr>Computer Science &amp; Mathematics Major For College: Computer Science &amp; Programming by Slidesgo</vt:lpstr>
      <vt:lpstr>PYTHON PROJECT : (SPORTS MARTIAL ARTS CATEGORY REGISTRATION SYSTEM)</vt:lpstr>
      <vt:lpstr>TABLE OF CONTENTS</vt:lpstr>
      <vt:lpstr>INTRODUCTION</vt:lpstr>
      <vt:lpstr>INTRODUCTION</vt:lpstr>
      <vt:lpstr>PROJECT REQUIEMENT</vt:lpstr>
      <vt:lpstr>CODE</vt:lpstr>
      <vt:lpstr>use Object-Oriented Python concept.</vt:lpstr>
      <vt:lpstr>Import and use Modules. </vt:lpstr>
      <vt:lpstr>Define the component of Object-Oriented Python at code</vt:lpstr>
      <vt:lpstr>Provide comment for each code in the program</vt:lpstr>
      <vt:lpstr>DIRECTORY HANDLING</vt:lpstr>
      <vt:lpstr>Get the content of a directory. </vt:lpstr>
      <vt:lpstr>Use Raising Exception Handling concept. </vt:lpstr>
      <vt:lpstr>GUI</vt:lpstr>
      <vt:lpstr>Windows, at least three windows</vt:lpstr>
      <vt:lpstr>Implement e suitable GUI and event in graphical windows. </vt:lpstr>
      <vt:lpstr>DATABASE</vt:lpstr>
      <vt:lpstr>Content at least two tables in a database. </vt:lpstr>
      <vt:lpstr>Basic requirement of database activity (Insert, Update, Delete and Select). Any SQL command to manipulate data like Search</vt:lpstr>
      <vt:lpstr>Basic requirement of database activity (Insert, Update, Delete and Select). Any SQL command to manipulate data like Search</vt:lpstr>
      <vt:lpstr>OUTPUT</vt:lpstr>
      <vt:lpstr>Must provide at least one receipt or report. </vt:lpstr>
      <vt:lpstr>CODING</vt:lpstr>
      <vt:lpstr>SportMartialArtsRegSystem.py</vt:lpstr>
      <vt:lpstr>PowerPoint Presentation</vt:lpstr>
      <vt:lpstr>PowerPoint Presentation</vt:lpstr>
      <vt:lpstr>PowerPoint Presentation</vt:lpstr>
      <vt:lpstr>Kategory/Ktgory.py:</vt:lpstr>
      <vt:lpstr>PowerPoint Presentation</vt:lpstr>
      <vt:lpstr>PowerPoint Presentation</vt:lpstr>
      <vt:lpstr>Database/ BOXING.py:</vt:lpstr>
      <vt:lpstr>PowerPoint Presentation</vt:lpstr>
      <vt:lpstr>Database/ KARATE.py:</vt:lpstr>
      <vt:lpstr>PowerPoint Presentation</vt:lpstr>
      <vt:lpstr>Database/ MMA.py:</vt:lpstr>
      <vt:lpstr>PowerPoint Presentation</vt:lpstr>
      <vt:lpstr>Database/ MUAYTHAI.py:</vt:lpstr>
      <vt:lpstr>PowerPoint Presentation</vt:lpstr>
      <vt:lpstr>Database/ SILAT.py:</vt:lpstr>
      <vt:lpstr>PowerPoint Presentation</vt:lpstr>
      <vt:lpstr>Database/ TAEKWONDO.py:</vt:lpstr>
      <vt:lpstr>PowerPoint Presentation</vt:lpstr>
      <vt:lpstr>SMARS/ BOXING.py: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 &amp; MATHEMATICS MAJOR FOR COLLEGE: COMPUTER SCIENCE &amp; PROGRAMMING</dc:title>
  <cp:lastModifiedBy>Naqib</cp:lastModifiedBy>
  <cp:revision>36</cp:revision>
  <dcterms:modified xsi:type="dcterms:W3CDTF">2023-05-21T11:50:41Z</dcterms:modified>
</cp:coreProperties>
</file>